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71179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590800" y="5306659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게임에서 물체를 구현하기 위한 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954</Words>
  <Application>Microsoft Office PowerPoint</Application>
  <PresentationFormat>화면 슬라이드 쇼(4:3)</PresentationFormat>
  <Paragraphs>246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9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wdw</cp:lastModifiedBy>
  <cp:revision>22</cp:revision>
  <dcterms:created xsi:type="dcterms:W3CDTF">2018-03-06T02:05:59Z</dcterms:created>
  <dcterms:modified xsi:type="dcterms:W3CDTF">2018-03-15T09:35:29Z</dcterms:modified>
</cp:coreProperties>
</file>